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Binecuvântat să fie Dumnezeu,</a:t>
            </a:r>
            <a:br/>
            <a:r>
              <a:t>Tatăl Domnului nostru Isus Cristos,</a:t>
            </a:r>
            <a:br/>
            <a:r>
              <a:t>Binecuvântat să fie Dumnezeu,</a:t>
            </a:r>
            <a:br/>
            <a:r>
              <a:t>Tatăl Domnului nostru Isus Cristos!</a:t>
            </a:r>
            <a:br/>
            <a:r>
              <a:t>Care ne-a binecuvântat</a:t>
            </a:r>
            <a:br/>
            <a:r>
              <a:t>cu tot felul de binecuvântări duhovnicești,</a:t>
            </a:r>
            <a:br/>
            <a:r>
              <a:t>în locurile cerești în Cristos!</a:t>
            </a:r>
            <a:br/>
            <a:r>
              <a:t>Binecuvântat să fie Dumnezeu,</a:t>
            </a:r>
            <a:br/>
            <a:r>
              <a:t>Tatăl Domnului nostru Isus Cristos,</a:t>
            </a:r>
            <a:br/>
            <a:r>
              <a:t>Binecuvântat să fie Dumnezeu,</a:t>
            </a:r>
            <a:br/>
            <a:r>
              <a:t>Tatăl Domnului nostru Isus Cristos!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